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等线" panose="02010600030101010101" pitchFamily="2" charset="-122"/>
      <p:regular r:id="rId12"/>
      <p:bold r:id="rId13"/>
    </p:embeddedFont>
    <p:embeddedFont>
      <p:font typeface="Montserrat Medium" panose="00000600000000000000" pitchFamily="2" charset="0"/>
      <p:regular r:id="rId14"/>
      <p:italic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DC845-0896-4AAB-AFF7-F08DC4A41C44}" v="19" dt="2024-12-19T14:53:57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9EB1A-BD86-4E3D-BC29-5290DB8A086D}" type="datetimeFigureOut"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067E8-8764-4F0E-BEEA-B255C98EE11B}" type="slidenum"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0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262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圣诞慈善拍卖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60915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欢迎来到圣诞慈善拍卖会，让我们携手传递温暖，用爱心点亮冬日。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306240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活动背景介绍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4289703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本场拍卖旨在为 善淘Buy42 筹集善款，支持他们的 善淘“享友”伙伴计划。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83924" y="4289703"/>
            <a:ext cx="6304836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无论本次活动的成交金额如何，Discover都将额外捐赠同等数额的资金，以进一步扩大我们的慈善影响力。</a:t>
            </a:r>
            <a:endParaRPr lang="en-US" sz="165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661C362-7A1D-6DCF-62C3-9EDF2EBDBC25}"/>
              </a:ext>
            </a:extLst>
          </p:cNvPr>
          <p:cNvSpPr/>
          <p:nvPr/>
        </p:nvSpPr>
        <p:spPr>
          <a:xfrm>
            <a:off x="12205673" y="7176540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81B16C-1D93-E8E1-5C81-8A19586B7D5E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40244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公益事业受益简介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60" y="3437096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5660" y="4186357"/>
            <a:ext cx="52704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支持 善淘Buy42 的 善淘“享友”伙伴计划。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5660" y="4671536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善淘Buy42致力于打造一个基于慈善商店的社区公益生态，它的使命是帮助社会边缘的“奋斗者”们更好地参与社会生活。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235660" y="5484733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善淘“享友”伙伴计划旨在分享物资捐赠资源给正在服务弱势群体的公益伙伴。</a:t>
            </a:r>
            <a:endParaRPr lang="en-US" sz="165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00E214-2D06-71C0-1442-9FD21CF84F11}"/>
              </a:ext>
            </a:extLst>
          </p:cNvPr>
          <p:cNvSpPr/>
          <p:nvPr/>
        </p:nvSpPr>
        <p:spPr>
          <a:xfrm>
            <a:off x="12205673" y="7176540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D986B0-3E29-C16F-C972-4FE9B652F8AC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06347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拍卖物品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3098125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全新耳机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3797379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来自本地艺术家精雕细琢的匠心之作，独一无二，值得收藏。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98125"/>
            <a:ext cx="3715703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331220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高档洗护品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3112" y="3797379"/>
            <a:ext cx="32875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知名品牌提供的精美礼品，满足您的节日所需，彰显品味。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4910376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51244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待定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609630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待定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73712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拍卖规则与注意事项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824305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竞拍最低价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24305" y="3497818"/>
            <a:ext cx="312705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每件拍卖物品都设定了最低竞拍价格，并且我们确保这些价格都低于物品的实际价值，让您能够以物超所值的价格参与竞拍。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437" y="3012638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10754082" y="30126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竞拍方式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54082" y="3497818"/>
            <a:ext cx="31270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您可以举手示意、或者高声喊出您的报价。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532245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824305" y="53224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竞拍加价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24305" y="5807631"/>
            <a:ext cx="31270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本次拍卖物品的价值已进行评估，因此最低单次加价为十元。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5437" y="5322451"/>
            <a:ext cx="374571" cy="374571"/>
          </a:xfrm>
          <a:prstGeom prst="roundRect">
            <a:avLst>
              <a:gd name="adj" fmla="val 8574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4082" y="532245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付款方式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54082" y="5807631"/>
            <a:ext cx="312705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扫码支付。</a:t>
            </a:r>
            <a:endParaRPr lang="en-US" sz="165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1A6BBA4-8CAC-3F87-BD15-EB3D5EA28B10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1750457"/>
            <a:ext cx="6304836" cy="47285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924" y="3222903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Air Pods （型号）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924" y="4150519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起拍价：430￥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3924" y="468558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C96165-218E-C09A-3ADD-A7FD6110733D}"/>
              </a:ext>
            </a:extLst>
          </p:cNvPr>
          <p:cNvSpPr/>
          <p:nvPr/>
        </p:nvSpPr>
        <p:spPr>
          <a:xfrm>
            <a:off x="12205673" y="7176540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93380EA-0410-A5A3-80DA-9641C7625C1C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7" y="666869"/>
            <a:ext cx="5227915" cy="69732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2727" y="3063478"/>
            <a:ext cx="4589978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Rituals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532727" y="3809167"/>
            <a:ext cx="4676061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起泡沐浴露 &amp; 身体乳 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32727" y="4554855"/>
            <a:ext cx="650295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容量和气味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727" y="4985147"/>
            <a:ext cx="650295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起拍价：80￥</a:t>
            </a:r>
            <a:endParaRPr lang="en-US" sz="135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94E2F1C-A033-D2F4-E024-A0A66EB25340}"/>
              </a:ext>
            </a:extLst>
          </p:cNvPr>
          <p:cNvSpPr/>
          <p:nvPr/>
        </p:nvSpPr>
        <p:spPr>
          <a:xfrm>
            <a:off x="12205673" y="7176540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D23999C-6C27-3F7A-95E9-ECCB24641B55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1748433"/>
            <a:ext cx="6304836" cy="4732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924" y="275915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Rituals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924" y="3686770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   磨砂膏 &amp; 香氛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924" y="4614386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容量和气味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3924" y="5149453"/>
            <a:ext cx="63048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起拍价：80￥</a:t>
            </a:r>
            <a:endParaRPr lang="en-US" sz="165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D0C0834-E722-C5B9-B26A-111742702526}"/>
              </a:ext>
            </a:extLst>
          </p:cNvPr>
          <p:cNvSpPr/>
          <p:nvPr/>
        </p:nvSpPr>
        <p:spPr>
          <a:xfrm>
            <a:off x="12205673" y="7176540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1A021A-0389-AF36-C0C8-7788E4E4B2D2}"/>
              </a:ext>
            </a:extLst>
          </p:cNvPr>
          <p:cNvSpPr/>
          <p:nvPr/>
        </p:nvSpPr>
        <p:spPr>
          <a:xfrm>
            <a:off x="12220540" y="7280618"/>
            <a:ext cx="2351314" cy="922564"/>
          </a:xfrm>
          <a:prstGeom prst="roundRect">
            <a:avLst/>
          </a:prstGeom>
          <a:solidFill>
            <a:srgbClr val="5C2438"/>
          </a:solidFill>
          <a:ln>
            <a:solidFill>
              <a:srgbClr val="5C24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2626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参与号召与感谢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60915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您的参与是慈善事业的希望，您的爱心将点燃冬日暖阳！感谢您的支持！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12</cp:revision>
  <dcterms:created xsi:type="dcterms:W3CDTF">2024-12-19T14:49:57Z</dcterms:created>
  <dcterms:modified xsi:type="dcterms:W3CDTF">2024-12-19T14:54:55Z</dcterms:modified>
</cp:coreProperties>
</file>